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E434-93CF-43A4-88E5-25E99091AA17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F188-CDF3-481D-BA41-0CB05AB104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6778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E434-93CF-43A4-88E5-25E99091AA17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F188-CDF3-481D-BA41-0CB05AB104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9062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E434-93CF-43A4-88E5-25E99091AA17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F188-CDF3-481D-BA41-0CB05AB104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849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E434-93CF-43A4-88E5-25E99091AA17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F188-CDF3-481D-BA41-0CB05AB104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1489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E434-93CF-43A4-88E5-25E99091AA17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F188-CDF3-481D-BA41-0CB05AB104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048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E434-93CF-43A4-88E5-25E99091AA17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F188-CDF3-481D-BA41-0CB05AB104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072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E434-93CF-43A4-88E5-25E99091AA17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F188-CDF3-481D-BA41-0CB05AB104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2028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E434-93CF-43A4-88E5-25E99091AA17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F188-CDF3-481D-BA41-0CB05AB104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6495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E434-93CF-43A4-88E5-25E99091AA17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F188-CDF3-481D-BA41-0CB05AB104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5690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E434-93CF-43A4-88E5-25E99091AA17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F188-CDF3-481D-BA41-0CB05AB104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7596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FE434-93CF-43A4-88E5-25E99091AA17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BF188-CDF3-481D-BA41-0CB05AB104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55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FE434-93CF-43A4-88E5-25E99091AA17}" type="datetimeFigureOut">
              <a:rPr lang="ko-KR" altLang="en-US" smtClean="0"/>
              <a:t>2023-04-07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BF188-CDF3-481D-BA41-0CB05AB104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901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19" y="2154009"/>
            <a:ext cx="2808312" cy="2285747"/>
          </a:xfrm>
          <a:prstGeom prst="rect">
            <a:avLst/>
          </a:prstGeom>
        </p:spPr>
      </p:pic>
      <p:pic>
        <p:nvPicPr>
          <p:cNvPr id="33" name="그림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7" y="1648788"/>
            <a:ext cx="5153195" cy="3296188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56184"/>
            <a:ext cx="2520280" cy="417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5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경리</dc:creator>
  <cp:lastModifiedBy>경리</cp:lastModifiedBy>
  <cp:revision>10</cp:revision>
  <dcterms:created xsi:type="dcterms:W3CDTF">2023-03-31T04:56:56Z</dcterms:created>
  <dcterms:modified xsi:type="dcterms:W3CDTF">2023-04-07T03:16:47Z</dcterms:modified>
</cp:coreProperties>
</file>